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79" r:id="rId2"/>
    <p:sldId id="304" r:id="rId3"/>
    <p:sldId id="305" r:id="rId4"/>
    <p:sldId id="306" r:id="rId5"/>
    <p:sldId id="307" r:id="rId6"/>
    <p:sldId id="308" r:id="rId7"/>
    <p:sldId id="311" r:id="rId8"/>
    <p:sldId id="309" r:id="rId9"/>
    <p:sldId id="312" r:id="rId10"/>
    <p:sldId id="310" r:id="rId11"/>
    <p:sldId id="31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90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91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1933574" y="3020113"/>
              <a:ext cx="6092825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passe d’une représentation en chiffres à une représentation en dizaines et unités.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Choisis la bonne représentation.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3047999" y="874757"/>
            <a:ext cx="25690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ym typeface="Webdings" panose="05030102010509060703" pitchFamily="18" charset="2"/>
              </a:rPr>
              <a:t>97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1373923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4392235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361793" y="3344764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7273981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289CEF6E-DE7F-34FE-A402-C23AFD94B332}"/>
              </a:ext>
            </a:extLst>
          </p:cNvPr>
          <p:cNvSpPr/>
          <p:nvPr/>
        </p:nvSpPr>
        <p:spPr>
          <a:xfrm>
            <a:off x="3380105" y="3350262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E314A674-BDF0-7DC9-B632-D683B8C3AFED}"/>
              </a:ext>
            </a:extLst>
          </p:cNvPr>
          <p:cNvSpPr/>
          <p:nvPr/>
        </p:nvSpPr>
        <p:spPr>
          <a:xfrm>
            <a:off x="6261851" y="3344763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12FEE2F-56DE-2949-6C61-0C9F79FE7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974" y="3915600"/>
            <a:ext cx="233646" cy="159058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F606F03-FF92-2746-9208-BFAD39E3B3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613" y="4351468"/>
            <a:ext cx="298068" cy="286604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95B538A-C01E-8795-4C84-FBA10AB78F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391" y="3915603"/>
            <a:ext cx="233646" cy="1590589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9B0F2BE1-2D57-7DC5-22DF-2D52970D6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099" y="3915602"/>
            <a:ext cx="233646" cy="159058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6A540697-2572-8241-49D4-7D0476D29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620" y="3915601"/>
            <a:ext cx="233646" cy="1590589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6445F037-0B80-55AD-1806-27890696D3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300" y="3915601"/>
            <a:ext cx="233646" cy="1590589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D65F9887-AC42-A6B8-1FF2-6196714CD5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038" y="3961126"/>
            <a:ext cx="233646" cy="1590589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A2F7FA1D-F446-FFD6-4B56-5E1528D0BD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267" y="3961124"/>
            <a:ext cx="233646" cy="1590589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6EA73726-4997-1602-F2E5-43BB833FAB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947" y="3961124"/>
            <a:ext cx="233646" cy="1590589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66861430-6B89-56E2-4BB2-8B4EBAA46E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536" y="5029827"/>
            <a:ext cx="298068" cy="286604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083CB2DD-B8E5-734D-40FF-C6D5F6A7C7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369" y="4743223"/>
            <a:ext cx="298068" cy="286604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07CB2EA3-EF92-BBF9-A4B2-43797D0091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520" y="4351468"/>
            <a:ext cx="298068" cy="286604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075DF30F-019E-9BDD-B8EF-EF199BC274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259" y="4024140"/>
            <a:ext cx="298068" cy="286604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9C3C1B83-7230-ED95-BB11-7A4CD314AD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560" y="5259319"/>
            <a:ext cx="298068" cy="286604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1F988E16-B2D7-0C56-E04A-2ACA32925E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494" y="4972715"/>
            <a:ext cx="298068" cy="28660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041C6DD-4917-D182-AF29-7A9B735228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038" y="5134432"/>
            <a:ext cx="298068" cy="28660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911484F-A594-54FD-FB97-28A4CE9F70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302" y="4807104"/>
            <a:ext cx="298068" cy="286604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1B82095D-F34D-1C0C-556C-17E77C1F07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945" y="5134432"/>
            <a:ext cx="298068" cy="286604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68BCA929-6B9A-38AB-6BFB-EFB9B9C050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209" y="4807104"/>
            <a:ext cx="298068" cy="286604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DC625C33-4289-FF89-60BC-61EA9488C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038" y="3918700"/>
            <a:ext cx="233646" cy="1590589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B1A6C277-1997-1A25-4E5E-D940BD529E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746" y="3918699"/>
            <a:ext cx="233646" cy="1590589"/>
          </a:xfrm>
          <a:prstGeom prst="rect">
            <a:avLst/>
          </a:prstGeom>
        </p:spPr>
      </p:pic>
      <p:pic>
        <p:nvPicPr>
          <p:cNvPr id="45" name="Image 44">
            <a:extLst>
              <a:ext uri="{FF2B5EF4-FFF2-40B4-BE49-F238E27FC236}">
                <a16:creationId xmlns:a16="http://schemas.microsoft.com/office/drawing/2014/main" id="{E61CEE64-A372-C83B-A520-0F2A8D1C3D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368" y="3961123"/>
            <a:ext cx="233646" cy="159058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436599D-3E48-EFA8-7890-E0ABBF7E87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94929" y="5091973"/>
            <a:ext cx="233646" cy="159058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22F9BEF5-E6D1-F474-38F0-F1AD7C662F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24" y="3915598"/>
            <a:ext cx="233646" cy="159058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96FA5BD0-044B-91CD-3FF6-BD12B89CDC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88" y="3907204"/>
            <a:ext cx="233646" cy="159058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AD110655-078E-F362-D264-32A6540D93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840" y="3915599"/>
            <a:ext cx="233646" cy="1590589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3D2BA002-996C-3FC4-0177-8A55B3E91F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84" y="3915599"/>
            <a:ext cx="233646" cy="1590589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3955652C-52EC-BC56-F0BC-A2C2B5A279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791" y="3915933"/>
            <a:ext cx="233646" cy="1590589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329AC605-00BB-2BD2-BCCB-75AB1893FC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968" y="3915600"/>
            <a:ext cx="233646" cy="1590589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B97D8077-6690-2F3D-98FD-7270BF2FF9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710" y="3915600"/>
            <a:ext cx="233646" cy="1590589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A473940A-BD78-99E4-405A-43D44ABB75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159" y="3919074"/>
            <a:ext cx="233646" cy="1590589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5CFE09CB-8C0E-1562-804C-55CC490DAC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3541" y="4682397"/>
            <a:ext cx="298068" cy="286604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2AA9AA95-8BF0-22A4-7A55-F3A088A7C9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475" y="4395793"/>
            <a:ext cx="298068" cy="286604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129051C5-E9DE-7DD0-1615-0BDDF3AD14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100" y="5259319"/>
            <a:ext cx="298068" cy="286604"/>
          </a:xfrm>
          <a:prstGeom prst="rect">
            <a:avLst/>
          </a:prstGeom>
        </p:spPr>
      </p:pic>
      <p:pic>
        <p:nvPicPr>
          <p:cNvPr id="49" name="Image 48">
            <a:extLst>
              <a:ext uri="{FF2B5EF4-FFF2-40B4-BE49-F238E27FC236}">
                <a16:creationId xmlns:a16="http://schemas.microsoft.com/office/drawing/2014/main" id="{9A589B98-DE6B-7D2B-5A2D-5EC8E8848F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034" y="4972715"/>
            <a:ext cx="298068" cy="286604"/>
          </a:xfrm>
          <a:prstGeom prst="rect">
            <a:avLst/>
          </a:prstGeom>
        </p:spPr>
      </p:pic>
      <p:pic>
        <p:nvPicPr>
          <p:cNvPr id="50" name="Image 49">
            <a:extLst>
              <a:ext uri="{FF2B5EF4-FFF2-40B4-BE49-F238E27FC236}">
                <a16:creationId xmlns:a16="http://schemas.microsoft.com/office/drawing/2014/main" id="{0CE04F0B-AA06-5F14-004B-2353777B28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081" y="4682397"/>
            <a:ext cx="298068" cy="286604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F31FC191-6CAB-91D5-709B-8A1AD60AD2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015" y="4395793"/>
            <a:ext cx="298068" cy="286604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B4DE7AC3-7B36-1116-8369-A30B87B235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047" y="4074719"/>
            <a:ext cx="298068" cy="28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32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3" grpId="0" animBg="1"/>
      <p:bldP spid="14" grpId="0" animBg="1"/>
      <p:bldP spid="4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3047999" y="874757"/>
            <a:ext cx="25690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ym typeface="Webdings" panose="05030102010509060703" pitchFamily="18" charset="2"/>
              </a:rPr>
              <a:t>97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1373923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4392235" y="2053382"/>
            <a:ext cx="75695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361793" y="3344764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7273981" y="2053382"/>
            <a:ext cx="75695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289CEF6E-DE7F-34FE-A402-C23AFD94B332}"/>
              </a:ext>
            </a:extLst>
          </p:cNvPr>
          <p:cNvSpPr/>
          <p:nvPr/>
        </p:nvSpPr>
        <p:spPr>
          <a:xfrm>
            <a:off x="3380105" y="3350262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E314A674-BDF0-7DC9-B632-D683B8C3AFED}"/>
              </a:ext>
            </a:extLst>
          </p:cNvPr>
          <p:cNvSpPr/>
          <p:nvPr/>
        </p:nvSpPr>
        <p:spPr>
          <a:xfrm>
            <a:off x="6261851" y="3344763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12FEE2F-56DE-2949-6C61-0C9F79FE7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974" y="3915600"/>
            <a:ext cx="233646" cy="159058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F606F03-FF92-2746-9208-BFAD39E3B3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613" y="4351468"/>
            <a:ext cx="298068" cy="286604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95B538A-C01E-8795-4C84-FBA10AB78F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391" y="3915603"/>
            <a:ext cx="233646" cy="1590589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9B0F2BE1-2D57-7DC5-22DF-2D52970D6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099" y="3915602"/>
            <a:ext cx="233646" cy="159058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6A540697-2572-8241-49D4-7D0476D29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620" y="3915601"/>
            <a:ext cx="233646" cy="1590589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6445F037-0B80-55AD-1806-27890696D3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300" y="3915601"/>
            <a:ext cx="233646" cy="1590589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D65F9887-AC42-A6B8-1FF2-6196714CD5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038" y="3961126"/>
            <a:ext cx="233646" cy="1590589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A2F7FA1D-F446-FFD6-4B56-5E1528D0BD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267" y="3961124"/>
            <a:ext cx="233646" cy="1590589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6EA73726-4997-1602-F2E5-43BB833FAB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947" y="3961124"/>
            <a:ext cx="233646" cy="1590589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66861430-6B89-56E2-4BB2-8B4EBAA46E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536" y="5029827"/>
            <a:ext cx="298068" cy="286604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083CB2DD-B8E5-734D-40FF-C6D5F6A7C7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369" y="4743223"/>
            <a:ext cx="298068" cy="286604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07CB2EA3-EF92-BBF9-A4B2-43797D0091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520" y="4351468"/>
            <a:ext cx="298068" cy="286604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075DF30F-019E-9BDD-B8EF-EF199BC274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259" y="4024140"/>
            <a:ext cx="298068" cy="286604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9C3C1B83-7230-ED95-BB11-7A4CD314AD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560" y="5259319"/>
            <a:ext cx="298068" cy="286604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1F988E16-B2D7-0C56-E04A-2ACA32925E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494" y="4972715"/>
            <a:ext cx="298068" cy="28660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041C6DD-4917-D182-AF29-7A9B735228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038" y="5134432"/>
            <a:ext cx="298068" cy="28660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911484F-A594-54FD-FB97-28A4CE9F70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302" y="4807104"/>
            <a:ext cx="298068" cy="286604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1B82095D-F34D-1C0C-556C-17E77C1F07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945" y="5134432"/>
            <a:ext cx="298068" cy="286604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68BCA929-6B9A-38AB-6BFB-EFB9B9C050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209" y="4807104"/>
            <a:ext cx="298068" cy="286604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DC625C33-4289-FF89-60BC-61EA9488C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038" y="3918700"/>
            <a:ext cx="233646" cy="1590589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B1A6C277-1997-1A25-4E5E-D940BD529E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746" y="3918699"/>
            <a:ext cx="233646" cy="1590589"/>
          </a:xfrm>
          <a:prstGeom prst="rect">
            <a:avLst/>
          </a:prstGeom>
        </p:spPr>
      </p:pic>
      <p:pic>
        <p:nvPicPr>
          <p:cNvPr id="45" name="Image 44">
            <a:extLst>
              <a:ext uri="{FF2B5EF4-FFF2-40B4-BE49-F238E27FC236}">
                <a16:creationId xmlns:a16="http://schemas.microsoft.com/office/drawing/2014/main" id="{E61CEE64-A372-C83B-A520-0F2A8D1C3D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368" y="3961123"/>
            <a:ext cx="233646" cy="159058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436599D-3E48-EFA8-7890-E0ABBF7E87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94929" y="5091973"/>
            <a:ext cx="233646" cy="159058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22F9BEF5-E6D1-F474-38F0-F1AD7C662F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24" y="3915598"/>
            <a:ext cx="233646" cy="159058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96FA5BD0-044B-91CD-3FF6-BD12B89CDC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88" y="3907204"/>
            <a:ext cx="233646" cy="159058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AD110655-078E-F362-D264-32A6540D93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840" y="3915599"/>
            <a:ext cx="233646" cy="1590589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3D2BA002-996C-3FC4-0177-8A55B3E91F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84" y="3915599"/>
            <a:ext cx="233646" cy="1590589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3955652C-52EC-BC56-F0BC-A2C2B5A279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791" y="3915933"/>
            <a:ext cx="233646" cy="1590589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329AC605-00BB-2BD2-BCCB-75AB1893FC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968" y="3915600"/>
            <a:ext cx="233646" cy="1590589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B97D8077-6690-2F3D-98FD-7270BF2FF9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710" y="3915600"/>
            <a:ext cx="233646" cy="1590589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A473940A-BD78-99E4-405A-43D44ABB75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159" y="3919074"/>
            <a:ext cx="233646" cy="1590589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5CFE09CB-8C0E-1562-804C-55CC490DAC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3541" y="4682397"/>
            <a:ext cx="298068" cy="286604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2AA9AA95-8BF0-22A4-7A55-F3A088A7C9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475" y="4395793"/>
            <a:ext cx="298068" cy="286604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129051C5-E9DE-7DD0-1615-0BDDF3AD14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100" y="5259319"/>
            <a:ext cx="298068" cy="286604"/>
          </a:xfrm>
          <a:prstGeom prst="rect">
            <a:avLst/>
          </a:prstGeom>
        </p:spPr>
      </p:pic>
      <p:pic>
        <p:nvPicPr>
          <p:cNvPr id="49" name="Image 48">
            <a:extLst>
              <a:ext uri="{FF2B5EF4-FFF2-40B4-BE49-F238E27FC236}">
                <a16:creationId xmlns:a16="http://schemas.microsoft.com/office/drawing/2014/main" id="{9A589B98-DE6B-7D2B-5A2D-5EC8E8848F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034" y="4972715"/>
            <a:ext cx="298068" cy="286604"/>
          </a:xfrm>
          <a:prstGeom prst="rect">
            <a:avLst/>
          </a:prstGeom>
        </p:spPr>
      </p:pic>
      <p:pic>
        <p:nvPicPr>
          <p:cNvPr id="50" name="Image 49">
            <a:extLst>
              <a:ext uri="{FF2B5EF4-FFF2-40B4-BE49-F238E27FC236}">
                <a16:creationId xmlns:a16="http://schemas.microsoft.com/office/drawing/2014/main" id="{0CE04F0B-AA06-5F14-004B-2353777B28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081" y="4682397"/>
            <a:ext cx="298068" cy="286604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F31FC191-6CAB-91D5-709B-8A1AD60AD2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015" y="4395793"/>
            <a:ext cx="298068" cy="286604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B4DE7AC3-7B36-1116-8369-A30B87B235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047" y="4074719"/>
            <a:ext cx="298068" cy="286604"/>
          </a:xfrm>
          <a:prstGeom prst="rect">
            <a:avLst/>
          </a:prstGeom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B3BEEB85-CEE5-54C6-53A4-36749DC3C063}"/>
              </a:ext>
            </a:extLst>
          </p:cNvPr>
          <p:cNvGrpSpPr/>
          <p:nvPr/>
        </p:nvGrpSpPr>
        <p:grpSpPr>
          <a:xfrm>
            <a:off x="3771405" y="676788"/>
            <a:ext cx="1119249" cy="1132146"/>
            <a:chOff x="3771405" y="676788"/>
            <a:chExt cx="1119249" cy="113214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33DACBA-BCAB-38D5-8335-084F51AFD2A9}"/>
                </a:ext>
              </a:extLst>
            </p:cNvPr>
            <p:cNvSpPr/>
            <p:nvPr/>
          </p:nvSpPr>
          <p:spPr>
            <a:xfrm>
              <a:off x="3771405" y="1003286"/>
              <a:ext cx="558140" cy="80564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318262C-962E-0891-0D1E-0560065DC870}"/>
                </a:ext>
              </a:extLst>
            </p:cNvPr>
            <p:cNvSpPr/>
            <p:nvPr/>
          </p:nvSpPr>
          <p:spPr>
            <a:xfrm>
              <a:off x="4332514" y="1003286"/>
              <a:ext cx="558140" cy="80564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2EA9366-2C85-B3A6-CCF4-7F0E985AFA0F}"/>
                </a:ext>
              </a:extLst>
            </p:cNvPr>
            <p:cNvSpPr/>
            <p:nvPr/>
          </p:nvSpPr>
          <p:spPr>
            <a:xfrm>
              <a:off x="3771405" y="676788"/>
              <a:ext cx="558140" cy="32649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C00000"/>
                  </a:solidFill>
                </a:rPr>
                <a:t>D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E3D9BC27-908F-9EEA-DDE7-8E9B2846E5CF}"/>
                </a:ext>
              </a:extLst>
            </p:cNvPr>
            <p:cNvSpPr/>
            <p:nvPr/>
          </p:nvSpPr>
          <p:spPr>
            <a:xfrm>
              <a:off x="4332514" y="676788"/>
              <a:ext cx="558140" cy="32649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70C0"/>
                  </a:solidFill>
                </a:rPr>
                <a:t>U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7562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Choisis la bonne représentation.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3047999" y="874757"/>
            <a:ext cx="25690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ym typeface="Webdings" panose="05030102010509060703" pitchFamily="18" charset="2"/>
              </a:rPr>
              <a:t>41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1373923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4392235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361793" y="3344764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7273981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289CEF6E-DE7F-34FE-A402-C23AFD94B332}"/>
              </a:ext>
            </a:extLst>
          </p:cNvPr>
          <p:cNvSpPr/>
          <p:nvPr/>
        </p:nvSpPr>
        <p:spPr>
          <a:xfrm>
            <a:off x="3380105" y="3350262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E314A674-BDF0-7DC9-B632-D683B8C3AFED}"/>
              </a:ext>
            </a:extLst>
          </p:cNvPr>
          <p:cNvSpPr/>
          <p:nvPr/>
        </p:nvSpPr>
        <p:spPr>
          <a:xfrm>
            <a:off x="6261851" y="3344763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A68498-1D66-3835-9BBB-6A03857AA3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735" y="4984305"/>
            <a:ext cx="298068" cy="28660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12FEE2F-56DE-2949-6C61-0C9F79FE73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251" y="3915603"/>
            <a:ext cx="233646" cy="159058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ECC65F49-CF00-A873-B186-1324A31F64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999" y="4656977"/>
            <a:ext cx="298068" cy="286604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F606F03-FF92-2746-9208-BFAD39E3B3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839" y="4984305"/>
            <a:ext cx="298068" cy="286604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9626D8A3-D3A8-8334-B24A-43544FF3E3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103" y="4656977"/>
            <a:ext cx="298068" cy="286604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93C23926-763D-3352-F61A-48336AFCAE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649" y="4984305"/>
            <a:ext cx="298068" cy="286604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95B538A-C01E-8795-4C84-FBA10AB78F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391" y="3915603"/>
            <a:ext cx="233646" cy="1590589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9B0F2BE1-2D57-7DC5-22DF-2D52970D62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099" y="3915602"/>
            <a:ext cx="233646" cy="159058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6A540697-2572-8241-49D4-7D0476D29C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620" y="3915601"/>
            <a:ext cx="233646" cy="1590589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6445F037-0B80-55AD-1806-27890696D3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300" y="3915601"/>
            <a:ext cx="233646" cy="1590589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D65F9887-AC42-A6B8-1FF2-6196714CD5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038" y="3961126"/>
            <a:ext cx="233646" cy="1590589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EB626256-03FD-A53D-087A-6E4BBBC1AE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746" y="3961125"/>
            <a:ext cx="233646" cy="1590589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A2F7FA1D-F446-FFD6-4B56-5E1528D0BD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267" y="3961124"/>
            <a:ext cx="233646" cy="1590589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6EA73726-4997-1602-F2E5-43BB833FAB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947" y="3961124"/>
            <a:ext cx="233646" cy="1590589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B1EC841F-B7E2-52C1-8C34-73788ECD97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120" y="5033785"/>
            <a:ext cx="298068" cy="286604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2F236593-0936-DC6D-E776-B189175CB6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384" y="4706457"/>
            <a:ext cx="298068" cy="286604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66861430-6B89-56E2-4BB2-8B4EBAA46E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9224" y="5033785"/>
            <a:ext cx="298068" cy="286604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083CB2DD-B8E5-734D-40FF-C6D5F6A7C7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488" y="4706457"/>
            <a:ext cx="298068" cy="28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3" grpId="0" animBg="1"/>
      <p:bldP spid="14" grpId="0" animBg="1"/>
      <p:bldP spid="4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3047999" y="874757"/>
            <a:ext cx="25690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ym typeface="Webdings" panose="05030102010509060703" pitchFamily="18" charset="2"/>
              </a:rPr>
              <a:t>41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1373923" y="2053382"/>
            <a:ext cx="75695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4392235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361793" y="3344764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7273981" y="2053382"/>
            <a:ext cx="75695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289CEF6E-DE7F-34FE-A402-C23AFD94B332}"/>
              </a:ext>
            </a:extLst>
          </p:cNvPr>
          <p:cNvSpPr/>
          <p:nvPr/>
        </p:nvSpPr>
        <p:spPr>
          <a:xfrm>
            <a:off x="3380105" y="3350262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E314A674-BDF0-7DC9-B632-D683B8C3AFED}"/>
              </a:ext>
            </a:extLst>
          </p:cNvPr>
          <p:cNvSpPr/>
          <p:nvPr/>
        </p:nvSpPr>
        <p:spPr>
          <a:xfrm>
            <a:off x="6261851" y="3344763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A68498-1D66-3835-9BBB-6A03857AA3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735" y="4984305"/>
            <a:ext cx="298068" cy="28660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12FEE2F-56DE-2949-6C61-0C9F79FE73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251" y="3915603"/>
            <a:ext cx="233646" cy="159058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ECC65F49-CF00-A873-B186-1324A31F64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999" y="4656977"/>
            <a:ext cx="298068" cy="286604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F606F03-FF92-2746-9208-BFAD39E3B3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839" y="4984305"/>
            <a:ext cx="298068" cy="286604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9626D8A3-D3A8-8334-B24A-43544FF3E3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103" y="4656977"/>
            <a:ext cx="298068" cy="286604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93C23926-763D-3352-F61A-48336AFCAE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649" y="4984305"/>
            <a:ext cx="298068" cy="286604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95B538A-C01E-8795-4C84-FBA10AB78F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391" y="3915603"/>
            <a:ext cx="233646" cy="1590589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9B0F2BE1-2D57-7DC5-22DF-2D52970D62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099" y="3915602"/>
            <a:ext cx="233646" cy="159058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6A540697-2572-8241-49D4-7D0476D29C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620" y="3915601"/>
            <a:ext cx="233646" cy="1590589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6445F037-0B80-55AD-1806-27890696D3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300" y="3915601"/>
            <a:ext cx="233646" cy="1590589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D65F9887-AC42-A6B8-1FF2-6196714CD5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038" y="3961126"/>
            <a:ext cx="233646" cy="1590589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EB626256-03FD-A53D-087A-6E4BBBC1AE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746" y="3961125"/>
            <a:ext cx="233646" cy="1590589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A2F7FA1D-F446-FFD6-4B56-5E1528D0BD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267" y="3961124"/>
            <a:ext cx="233646" cy="1590589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6EA73726-4997-1602-F2E5-43BB833FAB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947" y="3961124"/>
            <a:ext cx="233646" cy="1590589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B1EC841F-B7E2-52C1-8C34-73788ECD97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120" y="5033785"/>
            <a:ext cx="298068" cy="286604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2F236593-0936-DC6D-E776-B189175CB6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384" y="4706457"/>
            <a:ext cx="298068" cy="286604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66861430-6B89-56E2-4BB2-8B4EBAA46E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9224" y="5033785"/>
            <a:ext cx="298068" cy="286604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083CB2DD-B8E5-734D-40FF-C6D5F6A7C7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488" y="4706457"/>
            <a:ext cx="298068" cy="286604"/>
          </a:xfrm>
          <a:prstGeom prst="rect">
            <a:avLst/>
          </a:prstGeom>
        </p:spPr>
      </p:pic>
      <p:grpSp>
        <p:nvGrpSpPr>
          <p:cNvPr id="22" name="Groupe 21">
            <a:extLst>
              <a:ext uri="{FF2B5EF4-FFF2-40B4-BE49-F238E27FC236}">
                <a16:creationId xmlns:a16="http://schemas.microsoft.com/office/drawing/2014/main" id="{7279598A-8AB4-ACC6-C1B0-4D38A214D86F}"/>
              </a:ext>
            </a:extLst>
          </p:cNvPr>
          <p:cNvGrpSpPr/>
          <p:nvPr/>
        </p:nvGrpSpPr>
        <p:grpSpPr>
          <a:xfrm>
            <a:off x="3771405" y="676788"/>
            <a:ext cx="1119249" cy="1132146"/>
            <a:chOff x="3771405" y="676788"/>
            <a:chExt cx="1119249" cy="113214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3771D5B-CC6B-5148-F815-ED483FA6A3B4}"/>
                </a:ext>
              </a:extLst>
            </p:cNvPr>
            <p:cNvSpPr/>
            <p:nvPr/>
          </p:nvSpPr>
          <p:spPr>
            <a:xfrm>
              <a:off x="3771405" y="1003286"/>
              <a:ext cx="558140" cy="80564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AC44212-EC04-BF83-F5AD-0A1837D8BF2C}"/>
                </a:ext>
              </a:extLst>
            </p:cNvPr>
            <p:cNvSpPr/>
            <p:nvPr/>
          </p:nvSpPr>
          <p:spPr>
            <a:xfrm>
              <a:off x="4332514" y="1003286"/>
              <a:ext cx="558140" cy="80564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88E4BAB-F373-AB7D-22EB-13EB73993896}"/>
                </a:ext>
              </a:extLst>
            </p:cNvPr>
            <p:cNvSpPr/>
            <p:nvPr/>
          </p:nvSpPr>
          <p:spPr>
            <a:xfrm>
              <a:off x="3771405" y="676788"/>
              <a:ext cx="558140" cy="32649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C00000"/>
                  </a:solidFill>
                </a:rPr>
                <a:t>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9A5D8D8-BCDD-1861-7045-D9607AAB03BC}"/>
                </a:ext>
              </a:extLst>
            </p:cNvPr>
            <p:cNvSpPr/>
            <p:nvPr/>
          </p:nvSpPr>
          <p:spPr>
            <a:xfrm>
              <a:off x="4332514" y="676788"/>
              <a:ext cx="558140" cy="32649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70C0"/>
                  </a:solidFill>
                </a:rPr>
                <a:t>U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4475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Choisis la bonne représentation.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3047999" y="874757"/>
            <a:ext cx="25690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ym typeface="Webdings" panose="05030102010509060703" pitchFamily="18" charset="2"/>
              </a:rPr>
              <a:t>54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1373923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4392235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361793" y="3344764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7273981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289CEF6E-DE7F-34FE-A402-C23AFD94B332}"/>
              </a:ext>
            </a:extLst>
          </p:cNvPr>
          <p:cNvSpPr/>
          <p:nvPr/>
        </p:nvSpPr>
        <p:spPr>
          <a:xfrm>
            <a:off x="3380105" y="3350262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E314A674-BDF0-7DC9-B632-D683B8C3AFED}"/>
              </a:ext>
            </a:extLst>
          </p:cNvPr>
          <p:cNvSpPr/>
          <p:nvPr/>
        </p:nvSpPr>
        <p:spPr>
          <a:xfrm>
            <a:off x="6261851" y="3344763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12FEE2F-56DE-2949-6C61-0C9F79FE7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50" y="3911162"/>
            <a:ext cx="233646" cy="159058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F606F03-FF92-2746-9208-BFAD39E3B3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243" y="4984305"/>
            <a:ext cx="298068" cy="286604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9626D8A3-D3A8-8334-B24A-43544FF3E3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507" y="4656977"/>
            <a:ext cx="298068" cy="286604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93C23926-763D-3352-F61A-48336AFCAE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259" y="5091183"/>
            <a:ext cx="298068" cy="286604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95B538A-C01E-8795-4C84-FBA10AB78F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391" y="3915603"/>
            <a:ext cx="233646" cy="1590589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9B0F2BE1-2D57-7DC5-22DF-2D52970D6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099" y="3915602"/>
            <a:ext cx="233646" cy="159058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6A540697-2572-8241-49D4-7D0476D29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620" y="3915601"/>
            <a:ext cx="233646" cy="1590589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6445F037-0B80-55AD-1806-27890696D3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300" y="3915601"/>
            <a:ext cx="233646" cy="1590589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D65F9887-AC42-A6B8-1FF2-6196714CD5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038" y="3961126"/>
            <a:ext cx="233646" cy="1590589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EB626256-03FD-A53D-087A-6E4BBBC1AE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746" y="3961125"/>
            <a:ext cx="233646" cy="1590589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A2F7FA1D-F446-FFD6-4B56-5E1528D0BD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267" y="3961124"/>
            <a:ext cx="233646" cy="1590589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6EA73726-4997-1602-F2E5-43BB833FAB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947" y="3961124"/>
            <a:ext cx="233646" cy="1590589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B1EC841F-B7E2-52C1-8C34-73788ECD97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313" y="5029827"/>
            <a:ext cx="298068" cy="286604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2F236593-0936-DC6D-E776-B189175CB6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577" y="4702499"/>
            <a:ext cx="298068" cy="286604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66861430-6B89-56E2-4BB2-8B4EBAA46E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417" y="5029827"/>
            <a:ext cx="298068" cy="286604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083CB2DD-B8E5-734D-40FF-C6D5F6A7C7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8681" y="4702499"/>
            <a:ext cx="298068" cy="28660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51BA53F-4B02-E0FD-F24D-3073209D80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446" y="3961123"/>
            <a:ext cx="233646" cy="159058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BEEAB62-3F31-0022-45D2-144075A1A4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050" y="3907206"/>
            <a:ext cx="233646" cy="159058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10D4812-8E16-DCC2-3580-345D3094FF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758" y="3907205"/>
            <a:ext cx="233646" cy="159058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3748CB6-5F48-A166-47EA-16BEE67D6F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279" y="3907204"/>
            <a:ext cx="233646" cy="1590589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370C3E51-C7CE-FE99-92FC-79ABC84302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959" y="3907204"/>
            <a:ext cx="233646" cy="1590589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07CB2EA3-EF92-BBF9-A4B2-43797D0091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150" y="4984305"/>
            <a:ext cx="298068" cy="286604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075DF30F-019E-9BDD-B8EF-EF199BC274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414" y="4656977"/>
            <a:ext cx="298068" cy="286604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9C3C1B83-7230-ED95-BB11-7A4CD314AD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51" y="4743223"/>
            <a:ext cx="298068" cy="286604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1F988E16-B2D7-0C56-E04A-2ACA32925E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315" y="4415895"/>
            <a:ext cx="298068" cy="286604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7A7D4774-7FF2-F5D9-6A17-A266B1161A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958" y="4743223"/>
            <a:ext cx="298068" cy="286604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0D3F9D7C-2153-7CE3-E6F1-4A9652A1E4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222" y="4415895"/>
            <a:ext cx="298068" cy="286604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18450A4A-E3C0-008E-8F44-92111B2B42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445" y="4395533"/>
            <a:ext cx="298068" cy="28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501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3" grpId="0" animBg="1"/>
      <p:bldP spid="14" grpId="0" animBg="1"/>
      <p:bldP spid="4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3047999" y="874757"/>
            <a:ext cx="25690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ym typeface="Webdings" panose="05030102010509060703" pitchFamily="18" charset="2"/>
              </a:rPr>
              <a:t>54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1373923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4392235" y="2053382"/>
            <a:ext cx="75695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361793" y="3344764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7273981" y="2053382"/>
            <a:ext cx="75695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289CEF6E-DE7F-34FE-A402-C23AFD94B332}"/>
              </a:ext>
            </a:extLst>
          </p:cNvPr>
          <p:cNvSpPr/>
          <p:nvPr/>
        </p:nvSpPr>
        <p:spPr>
          <a:xfrm>
            <a:off x="3380105" y="3350262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E314A674-BDF0-7DC9-B632-D683B8C3AFED}"/>
              </a:ext>
            </a:extLst>
          </p:cNvPr>
          <p:cNvSpPr/>
          <p:nvPr/>
        </p:nvSpPr>
        <p:spPr>
          <a:xfrm>
            <a:off x="6261851" y="3344763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12FEE2F-56DE-2949-6C61-0C9F79FE7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50" y="3911162"/>
            <a:ext cx="233646" cy="159058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F606F03-FF92-2746-9208-BFAD39E3B3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243" y="4984305"/>
            <a:ext cx="298068" cy="286604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9626D8A3-D3A8-8334-B24A-43544FF3E3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507" y="4656977"/>
            <a:ext cx="298068" cy="286604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93C23926-763D-3352-F61A-48336AFCAE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259" y="5091183"/>
            <a:ext cx="298068" cy="286604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95B538A-C01E-8795-4C84-FBA10AB78F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391" y="3915603"/>
            <a:ext cx="233646" cy="1590589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9B0F2BE1-2D57-7DC5-22DF-2D52970D6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099" y="3915602"/>
            <a:ext cx="233646" cy="159058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6A540697-2572-8241-49D4-7D0476D29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620" y="3915601"/>
            <a:ext cx="233646" cy="1590589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6445F037-0B80-55AD-1806-27890696D3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300" y="3915601"/>
            <a:ext cx="233646" cy="1590589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D65F9887-AC42-A6B8-1FF2-6196714CD5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038" y="3961126"/>
            <a:ext cx="233646" cy="1590589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EB626256-03FD-A53D-087A-6E4BBBC1AE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746" y="3961125"/>
            <a:ext cx="233646" cy="1590589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A2F7FA1D-F446-FFD6-4B56-5E1528D0BD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267" y="3961124"/>
            <a:ext cx="233646" cy="1590589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6EA73726-4997-1602-F2E5-43BB833FAB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947" y="3961124"/>
            <a:ext cx="233646" cy="1590589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B1EC841F-B7E2-52C1-8C34-73788ECD97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313" y="5029827"/>
            <a:ext cx="298068" cy="286604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2F236593-0936-DC6D-E776-B189175CB6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577" y="4702499"/>
            <a:ext cx="298068" cy="286604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66861430-6B89-56E2-4BB2-8B4EBAA46E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417" y="5029827"/>
            <a:ext cx="298068" cy="286604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083CB2DD-B8E5-734D-40FF-C6D5F6A7C7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8681" y="4702499"/>
            <a:ext cx="298068" cy="28660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51BA53F-4B02-E0FD-F24D-3073209D80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446" y="3961123"/>
            <a:ext cx="233646" cy="159058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BEEAB62-3F31-0022-45D2-144075A1A4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050" y="3907206"/>
            <a:ext cx="233646" cy="159058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10D4812-8E16-DCC2-3580-345D3094FF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758" y="3907205"/>
            <a:ext cx="233646" cy="159058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3748CB6-5F48-A166-47EA-16BEE67D6F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279" y="3907204"/>
            <a:ext cx="233646" cy="1590589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370C3E51-C7CE-FE99-92FC-79ABC84302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959" y="3907204"/>
            <a:ext cx="233646" cy="1590589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07CB2EA3-EF92-BBF9-A4B2-43797D0091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150" y="4984305"/>
            <a:ext cx="298068" cy="286604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075DF30F-019E-9BDD-B8EF-EF199BC274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414" y="4656977"/>
            <a:ext cx="298068" cy="286604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9C3C1B83-7230-ED95-BB11-7A4CD314AD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51" y="4743223"/>
            <a:ext cx="298068" cy="286604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1F988E16-B2D7-0C56-E04A-2ACA32925E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315" y="4415895"/>
            <a:ext cx="298068" cy="286604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7A7D4774-7FF2-F5D9-6A17-A266B1161A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958" y="4743223"/>
            <a:ext cx="298068" cy="286604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0D3F9D7C-2153-7CE3-E6F1-4A9652A1E4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222" y="4415895"/>
            <a:ext cx="298068" cy="286604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18450A4A-E3C0-008E-8F44-92111B2B42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445" y="4395533"/>
            <a:ext cx="298068" cy="286604"/>
          </a:xfrm>
          <a:prstGeom prst="rect">
            <a:avLst/>
          </a:prstGeom>
        </p:spPr>
      </p:pic>
      <p:grpSp>
        <p:nvGrpSpPr>
          <p:cNvPr id="9" name="Groupe 8">
            <a:extLst>
              <a:ext uri="{FF2B5EF4-FFF2-40B4-BE49-F238E27FC236}">
                <a16:creationId xmlns:a16="http://schemas.microsoft.com/office/drawing/2014/main" id="{CC5B190F-7F54-03CE-FA98-25D6A0CC175C}"/>
              </a:ext>
            </a:extLst>
          </p:cNvPr>
          <p:cNvGrpSpPr/>
          <p:nvPr/>
        </p:nvGrpSpPr>
        <p:grpSpPr>
          <a:xfrm>
            <a:off x="3771405" y="676788"/>
            <a:ext cx="1119249" cy="1132146"/>
            <a:chOff x="3771405" y="676788"/>
            <a:chExt cx="1119249" cy="113214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4CB9ACB-A887-AB48-3824-7C4FF56C7139}"/>
                </a:ext>
              </a:extLst>
            </p:cNvPr>
            <p:cNvSpPr/>
            <p:nvPr/>
          </p:nvSpPr>
          <p:spPr>
            <a:xfrm>
              <a:off x="3771405" y="1003286"/>
              <a:ext cx="558140" cy="80564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7559ADD-05FD-59AA-FC3E-5D69396C9C76}"/>
                </a:ext>
              </a:extLst>
            </p:cNvPr>
            <p:cNvSpPr/>
            <p:nvPr/>
          </p:nvSpPr>
          <p:spPr>
            <a:xfrm>
              <a:off x="4332514" y="1003286"/>
              <a:ext cx="558140" cy="80564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1D2331D-62B4-3643-D90E-1F70DD798F77}"/>
                </a:ext>
              </a:extLst>
            </p:cNvPr>
            <p:cNvSpPr/>
            <p:nvPr/>
          </p:nvSpPr>
          <p:spPr>
            <a:xfrm>
              <a:off x="3771405" y="676788"/>
              <a:ext cx="558140" cy="32649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C00000"/>
                  </a:solidFill>
                </a:rPr>
                <a:t>D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DC9CF63-14BD-E05D-7EB3-C162EC99F8EF}"/>
                </a:ext>
              </a:extLst>
            </p:cNvPr>
            <p:cNvSpPr/>
            <p:nvPr/>
          </p:nvSpPr>
          <p:spPr>
            <a:xfrm>
              <a:off x="4332514" y="676788"/>
              <a:ext cx="558140" cy="32649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70C0"/>
                  </a:solidFill>
                </a:rPr>
                <a:t>U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535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Choisis la bonne représentation.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3047999" y="874757"/>
            <a:ext cx="25690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ym typeface="Webdings" panose="05030102010509060703" pitchFamily="18" charset="2"/>
              </a:rPr>
              <a:t>72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1373923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4392235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361793" y="3344764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7273981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289CEF6E-DE7F-34FE-A402-C23AFD94B332}"/>
              </a:ext>
            </a:extLst>
          </p:cNvPr>
          <p:cNvSpPr/>
          <p:nvPr/>
        </p:nvSpPr>
        <p:spPr>
          <a:xfrm>
            <a:off x="3380105" y="3350262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E314A674-BDF0-7DC9-B632-D683B8C3AFED}"/>
              </a:ext>
            </a:extLst>
          </p:cNvPr>
          <p:cNvSpPr/>
          <p:nvPr/>
        </p:nvSpPr>
        <p:spPr>
          <a:xfrm>
            <a:off x="6261851" y="3344763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12FEE2F-56DE-2949-6C61-0C9F79FE7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50" y="3911162"/>
            <a:ext cx="233646" cy="159058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F606F03-FF92-2746-9208-BFAD39E3B3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243" y="4984305"/>
            <a:ext cx="298068" cy="286604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95B538A-C01E-8795-4C84-FBA10AB78F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391" y="3915603"/>
            <a:ext cx="233646" cy="1590589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9B0F2BE1-2D57-7DC5-22DF-2D52970D6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099" y="3915602"/>
            <a:ext cx="233646" cy="159058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6A540697-2572-8241-49D4-7D0476D29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620" y="3915601"/>
            <a:ext cx="233646" cy="1590589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6445F037-0B80-55AD-1806-27890696D3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300" y="3915601"/>
            <a:ext cx="233646" cy="1590589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D65F9887-AC42-A6B8-1FF2-6196714CD5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038" y="3961126"/>
            <a:ext cx="233646" cy="1590589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EB626256-03FD-A53D-087A-6E4BBBC1AE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746" y="3961125"/>
            <a:ext cx="233646" cy="1590589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A2F7FA1D-F446-FFD6-4B56-5E1528D0BD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267" y="3961124"/>
            <a:ext cx="233646" cy="1590589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6EA73726-4997-1602-F2E5-43BB833FAB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947" y="3961124"/>
            <a:ext cx="233646" cy="1590589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66861430-6B89-56E2-4BB2-8B4EBAA46E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417" y="5029827"/>
            <a:ext cx="298068" cy="286604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083CB2DD-B8E5-734D-40FF-C6D5F6A7C7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8681" y="4702499"/>
            <a:ext cx="298068" cy="28660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51BA53F-4B02-E0FD-F24D-3073209D80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446" y="3961123"/>
            <a:ext cx="233646" cy="159058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BEEAB62-3F31-0022-45D2-144075A1A4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050" y="3907206"/>
            <a:ext cx="233646" cy="1590589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07CB2EA3-EF92-BBF9-A4B2-43797D0091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150" y="4984305"/>
            <a:ext cx="298068" cy="286604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075DF30F-019E-9BDD-B8EF-EF199BC274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889" y="4656977"/>
            <a:ext cx="298068" cy="286604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9C3C1B83-7230-ED95-BB11-7A4CD314AD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51" y="4743223"/>
            <a:ext cx="298068" cy="286604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1F988E16-B2D7-0C56-E04A-2ACA32925E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315" y="4415895"/>
            <a:ext cx="298068" cy="28660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041C6DD-4917-D182-AF29-7A9B735228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741" y="4984305"/>
            <a:ext cx="298068" cy="28660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911484F-A594-54FD-FB97-28A4CE9F70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005" y="4656977"/>
            <a:ext cx="298068" cy="286604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1B82095D-F34D-1C0C-556C-17E77C1F07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648" y="4984305"/>
            <a:ext cx="298068" cy="286604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68BCA929-6B9A-38AB-6BFB-EFB9B9C050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912" y="4656977"/>
            <a:ext cx="298068" cy="286604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DC625C33-4289-FF89-60BC-61EA9488C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038" y="3918700"/>
            <a:ext cx="233646" cy="1590589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B1A6C277-1997-1A25-4E5E-D940BD529E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746" y="3918699"/>
            <a:ext cx="233646" cy="1590589"/>
          </a:xfrm>
          <a:prstGeom prst="rect">
            <a:avLst/>
          </a:prstGeom>
        </p:spPr>
      </p:pic>
      <p:pic>
        <p:nvPicPr>
          <p:cNvPr id="45" name="Image 44">
            <a:extLst>
              <a:ext uri="{FF2B5EF4-FFF2-40B4-BE49-F238E27FC236}">
                <a16:creationId xmlns:a16="http://schemas.microsoft.com/office/drawing/2014/main" id="{E61CEE64-A372-C83B-A520-0F2A8D1C3D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005" y="3961124"/>
            <a:ext cx="233646" cy="1590589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9C603C1F-DA1D-6D76-5B6C-FB2772DAF3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1504" y="3961123"/>
            <a:ext cx="233646" cy="1590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959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3" grpId="0" animBg="1"/>
      <p:bldP spid="14" grpId="0" animBg="1"/>
      <p:bldP spid="4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3047999" y="874757"/>
            <a:ext cx="25690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ym typeface="Webdings" panose="05030102010509060703" pitchFamily="18" charset="2"/>
              </a:rPr>
              <a:t>72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1373923" y="2053382"/>
            <a:ext cx="75695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4392235" y="2053382"/>
            <a:ext cx="75695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361793" y="3344764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7273981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289CEF6E-DE7F-34FE-A402-C23AFD94B332}"/>
              </a:ext>
            </a:extLst>
          </p:cNvPr>
          <p:cNvSpPr/>
          <p:nvPr/>
        </p:nvSpPr>
        <p:spPr>
          <a:xfrm>
            <a:off x="3380105" y="3350262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E314A674-BDF0-7DC9-B632-D683B8C3AFED}"/>
              </a:ext>
            </a:extLst>
          </p:cNvPr>
          <p:cNvSpPr/>
          <p:nvPr/>
        </p:nvSpPr>
        <p:spPr>
          <a:xfrm>
            <a:off x="6261851" y="3344763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12FEE2F-56DE-2949-6C61-0C9F79FE7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50" y="3911162"/>
            <a:ext cx="233646" cy="159058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F606F03-FF92-2746-9208-BFAD39E3B3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243" y="4984305"/>
            <a:ext cx="298068" cy="286604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95B538A-C01E-8795-4C84-FBA10AB78F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391" y="3915603"/>
            <a:ext cx="233646" cy="1590589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9B0F2BE1-2D57-7DC5-22DF-2D52970D6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099" y="3915602"/>
            <a:ext cx="233646" cy="159058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6A540697-2572-8241-49D4-7D0476D29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620" y="3915601"/>
            <a:ext cx="233646" cy="1590589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6445F037-0B80-55AD-1806-27890696D3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300" y="3915601"/>
            <a:ext cx="233646" cy="1590589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D65F9887-AC42-A6B8-1FF2-6196714CD5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038" y="3961126"/>
            <a:ext cx="233646" cy="1590589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EB626256-03FD-A53D-087A-6E4BBBC1AE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746" y="3961125"/>
            <a:ext cx="233646" cy="1590589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A2F7FA1D-F446-FFD6-4B56-5E1528D0BD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267" y="3961124"/>
            <a:ext cx="233646" cy="1590589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6EA73726-4997-1602-F2E5-43BB833FAB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947" y="3961124"/>
            <a:ext cx="233646" cy="1590589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66861430-6B89-56E2-4BB2-8B4EBAA46E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417" y="5029827"/>
            <a:ext cx="298068" cy="286604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083CB2DD-B8E5-734D-40FF-C6D5F6A7C7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8681" y="4702499"/>
            <a:ext cx="298068" cy="28660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51BA53F-4B02-E0FD-F24D-3073209D80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446" y="3961123"/>
            <a:ext cx="233646" cy="159058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BEEAB62-3F31-0022-45D2-144075A1A4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050" y="3907206"/>
            <a:ext cx="233646" cy="1590589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07CB2EA3-EF92-BBF9-A4B2-43797D0091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150" y="4984305"/>
            <a:ext cx="298068" cy="286604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075DF30F-019E-9BDD-B8EF-EF199BC274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889" y="4656977"/>
            <a:ext cx="298068" cy="286604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9C3C1B83-7230-ED95-BB11-7A4CD314AD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51" y="4743223"/>
            <a:ext cx="298068" cy="286604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1F988E16-B2D7-0C56-E04A-2ACA32925E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315" y="4415895"/>
            <a:ext cx="298068" cy="28660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041C6DD-4917-D182-AF29-7A9B735228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741" y="4984305"/>
            <a:ext cx="298068" cy="28660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911484F-A594-54FD-FB97-28A4CE9F70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005" y="4656977"/>
            <a:ext cx="298068" cy="286604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1B82095D-F34D-1C0C-556C-17E77C1F07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648" y="4984305"/>
            <a:ext cx="298068" cy="286604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68BCA929-6B9A-38AB-6BFB-EFB9B9C050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912" y="4656977"/>
            <a:ext cx="298068" cy="286604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DC625C33-4289-FF89-60BC-61EA9488C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038" y="3918700"/>
            <a:ext cx="233646" cy="1590589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B1A6C277-1997-1A25-4E5E-D940BD529E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746" y="3918699"/>
            <a:ext cx="233646" cy="1590589"/>
          </a:xfrm>
          <a:prstGeom prst="rect">
            <a:avLst/>
          </a:prstGeom>
        </p:spPr>
      </p:pic>
      <p:pic>
        <p:nvPicPr>
          <p:cNvPr id="45" name="Image 44">
            <a:extLst>
              <a:ext uri="{FF2B5EF4-FFF2-40B4-BE49-F238E27FC236}">
                <a16:creationId xmlns:a16="http://schemas.microsoft.com/office/drawing/2014/main" id="{E61CEE64-A372-C83B-A520-0F2A8D1C3D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005" y="3961124"/>
            <a:ext cx="233646" cy="1590589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9C603C1F-DA1D-6D76-5B6C-FB2772DAF3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1504" y="3961123"/>
            <a:ext cx="233646" cy="1590589"/>
          </a:xfrm>
          <a:prstGeom prst="rect">
            <a:avLst/>
          </a:prstGeom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id="{6525CB5A-7647-095F-2317-3AD1C0368142}"/>
              </a:ext>
            </a:extLst>
          </p:cNvPr>
          <p:cNvGrpSpPr/>
          <p:nvPr/>
        </p:nvGrpSpPr>
        <p:grpSpPr>
          <a:xfrm>
            <a:off x="3771405" y="676788"/>
            <a:ext cx="1119249" cy="1132146"/>
            <a:chOff x="3771405" y="676788"/>
            <a:chExt cx="1119249" cy="113214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0B044CF-2633-3BDC-F2CA-A1DD4096ACCE}"/>
                </a:ext>
              </a:extLst>
            </p:cNvPr>
            <p:cNvSpPr/>
            <p:nvPr/>
          </p:nvSpPr>
          <p:spPr>
            <a:xfrm>
              <a:off x="3771405" y="1003286"/>
              <a:ext cx="558140" cy="80564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A0CBA6B-D6B2-65E9-3A2D-3E86266987F2}"/>
                </a:ext>
              </a:extLst>
            </p:cNvPr>
            <p:cNvSpPr/>
            <p:nvPr/>
          </p:nvSpPr>
          <p:spPr>
            <a:xfrm>
              <a:off x="4332514" y="1003286"/>
              <a:ext cx="558140" cy="80564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7A465C0-7D78-1C89-22C8-95A9A85EC43F}"/>
                </a:ext>
              </a:extLst>
            </p:cNvPr>
            <p:cNvSpPr/>
            <p:nvPr/>
          </p:nvSpPr>
          <p:spPr>
            <a:xfrm>
              <a:off x="3771405" y="676788"/>
              <a:ext cx="558140" cy="32649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C00000"/>
                  </a:solidFill>
                </a:rPr>
                <a:t>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4252CF0-C6A3-DD12-8E59-98C1E9917387}"/>
                </a:ext>
              </a:extLst>
            </p:cNvPr>
            <p:cNvSpPr/>
            <p:nvPr/>
          </p:nvSpPr>
          <p:spPr>
            <a:xfrm>
              <a:off x="4332514" y="676788"/>
              <a:ext cx="558140" cy="32649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70C0"/>
                  </a:solidFill>
                </a:rPr>
                <a:t>U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4584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Choisis la bonne représentation.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3047999" y="874757"/>
            <a:ext cx="25690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ym typeface="Webdings" panose="05030102010509060703" pitchFamily="18" charset="2"/>
              </a:rPr>
              <a:t>80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1373923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4392235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361793" y="3344764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7273981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289CEF6E-DE7F-34FE-A402-C23AFD94B332}"/>
              </a:ext>
            </a:extLst>
          </p:cNvPr>
          <p:cNvSpPr/>
          <p:nvPr/>
        </p:nvSpPr>
        <p:spPr>
          <a:xfrm>
            <a:off x="3380105" y="3350262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E314A674-BDF0-7DC9-B632-D683B8C3AFED}"/>
              </a:ext>
            </a:extLst>
          </p:cNvPr>
          <p:cNvSpPr/>
          <p:nvPr/>
        </p:nvSpPr>
        <p:spPr>
          <a:xfrm>
            <a:off x="6261851" y="3344763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12FEE2F-56DE-2949-6C61-0C9F79FE7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50" y="3911162"/>
            <a:ext cx="233646" cy="159058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F606F03-FF92-2746-9208-BFAD39E3B3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243" y="4984305"/>
            <a:ext cx="298068" cy="286604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95B538A-C01E-8795-4C84-FBA10AB78F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62" y="4034357"/>
            <a:ext cx="233646" cy="1590589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9B0F2BE1-2D57-7DC5-22DF-2D52970D6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770" y="4034356"/>
            <a:ext cx="233646" cy="159058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6A540697-2572-8241-49D4-7D0476D29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291" y="4034355"/>
            <a:ext cx="233646" cy="1590589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6445F037-0B80-55AD-1806-27890696D3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971" y="4034355"/>
            <a:ext cx="233646" cy="159058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BEEAB62-3F31-0022-45D2-144075A1A4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050" y="3907206"/>
            <a:ext cx="233646" cy="1590589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07CB2EA3-EF92-BBF9-A4B2-43797D0091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150" y="4984305"/>
            <a:ext cx="298068" cy="286604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075DF30F-019E-9BDD-B8EF-EF199BC274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246" y="4656977"/>
            <a:ext cx="298068" cy="28660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041C6DD-4917-D182-AF29-7A9B735228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741" y="4984305"/>
            <a:ext cx="298068" cy="28660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911484F-A594-54FD-FB97-28A4CE9F70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005" y="4656977"/>
            <a:ext cx="298068" cy="286604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1B82095D-F34D-1C0C-556C-17E77C1F07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648" y="4984305"/>
            <a:ext cx="298068" cy="286604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68BCA929-6B9A-38AB-6BFB-EFB9B9C050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912" y="4656977"/>
            <a:ext cx="298068" cy="286604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DC625C33-4289-FF89-60BC-61EA9488C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709" y="4037454"/>
            <a:ext cx="233646" cy="1590589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B1A6C277-1997-1A25-4E5E-D940BD529E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417" y="4037453"/>
            <a:ext cx="233646" cy="159058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5A8CD0A-34D3-5319-BFF1-F8DA5DD8F6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722" y="4656977"/>
            <a:ext cx="298068" cy="286604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5E70038E-9A63-E186-D937-B6AAFC363B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349" y="4025958"/>
            <a:ext cx="233646" cy="159058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64C0282F-2208-58D8-9324-FD5534368C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029" y="4025958"/>
            <a:ext cx="233646" cy="159058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4C7D124F-94DA-974F-82E4-3744C90AB2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043" y="4907115"/>
            <a:ext cx="298068" cy="286604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27674297-6351-C58F-206D-4B668B0812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950" y="4907115"/>
            <a:ext cx="298068" cy="286604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37C787D3-B74A-802E-96E9-B318EB66B9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8046" y="4579787"/>
            <a:ext cx="298068" cy="286604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C9AC38AD-67EF-742F-43B3-31193527B5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541" y="4907115"/>
            <a:ext cx="298068" cy="286604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99C3A409-98FC-92CA-FE10-46A03A3161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805" y="4579787"/>
            <a:ext cx="298068" cy="286604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A7F11BCC-82BF-9928-2904-8902E6AB8E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448" y="4907115"/>
            <a:ext cx="298068" cy="286604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5E3C6FED-BFB7-554B-DD5C-A93FAE7BE4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5712" y="4579787"/>
            <a:ext cx="298068" cy="286604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4AE1C0F9-9420-156F-449A-29B46B2BC6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522" y="4579787"/>
            <a:ext cx="298068" cy="28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840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3" grpId="0" animBg="1"/>
      <p:bldP spid="14" grpId="0" animBg="1"/>
      <p:bldP spid="4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3047999" y="874757"/>
            <a:ext cx="25690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ym typeface="Webdings" panose="05030102010509060703" pitchFamily="18" charset="2"/>
              </a:rPr>
              <a:t>80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1373923" y="2053382"/>
            <a:ext cx="75695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4392235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361793" y="3344764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7273981" y="2053382"/>
            <a:ext cx="75695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289CEF6E-DE7F-34FE-A402-C23AFD94B332}"/>
              </a:ext>
            </a:extLst>
          </p:cNvPr>
          <p:cNvSpPr/>
          <p:nvPr/>
        </p:nvSpPr>
        <p:spPr>
          <a:xfrm>
            <a:off x="3380105" y="3350262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E314A674-BDF0-7DC9-B632-D683B8C3AFED}"/>
              </a:ext>
            </a:extLst>
          </p:cNvPr>
          <p:cNvSpPr/>
          <p:nvPr/>
        </p:nvSpPr>
        <p:spPr>
          <a:xfrm>
            <a:off x="6261851" y="3344763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12FEE2F-56DE-2949-6C61-0C9F79FE7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50" y="3911162"/>
            <a:ext cx="233646" cy="159058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F606F03-FF92-2746-9208-BFAD39E3B3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243" y="4984305"/>
            <a:ext cx="298068" cy="286604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95B538A-C01E-8795-4C84-FBA10AB78F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62" y="4034357"/>
            <a:ext cx="233646" cy="1590589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9B0F2BE1-2D57-7DC5-22DF-2D52970D6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770" y="4034356"/>
            <a:ext cx="233646" cy="159058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6A540697-2572-8241-49D4-7D0476D29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291" y="4034355"/>
            <a:ext cx="233646" cy="1590589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6445F037-0B80-55AD-1806-27890696D3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971" y="4034355"/>
            <a:ext cx="233646" cy="159058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BEEAB62-3F31-0022-45D2-144075A1A4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050" y="3907206"/>
            <a:ext cx="233646" cy="1590589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07CB2EA3-EF92-BBF9-A4B2-43797D0091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150" y="4984305"/>
            <a:ext cx="298068" cy="286604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075DF30F-019E-9BDD-B8EF-EF199BC274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246" y="4656977"/>
            <a:ext cx="298068" cy="28660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041C6DD-4917-D182-AF29-7A9B735228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741" y="4984305"/>
            <a:ext cx="298068" cy="28660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911484F-A594-54FD-FB97-28A4CE9F70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005" y="4656977"/>
            <a:ext cx="298068" cy="286604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1B82095D-F34D-1C0C-556C-17E77C1F07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648" y="4984305"/>
            <a:ext cx="298068" cy="286604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68BCA929-6B9A-38AB-6BFB-EFB9B9C050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912" y="4656977"/>
            <a:ext cx="298068" cy="286604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DC625C33-4289-FF89-60BC-61EA9488C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709" y="4037454"/>
            <a:ext cx="233646" cy="1590589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B1A6C277-1997-1A25-4E5E-D940BD529E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417" y="4037453"/>
            <a:ext cx="233646" cy="159058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5A8CD0A-34D3-5319-BFF1-F8DA5DD8F6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722" y="4656977"/>
            <a:ext cx="298068" cy="286604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5E70038E-9A63-E186-D937-B6AAFC363B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349" y="4025958"/>
            <a:ext cx="233646" cy="159058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64C0282F-2208-58D8-9324-FD5534368C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029" y="4025958"/>
            <a:ext cx="233646" cy="159058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4C7D124F-94DA-974F-82E4-3744C90AB2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043" y="4907115"/>
            <a:ext cx="298068" cy="286604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27674297-6351-C58F-206D-4B668B0812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950" y="4907115"/>
            <a:ext cx="298068" cy="286604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37C787D3-B74A-802E-96E9-B318EB66B9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8046" y="4579787"/>
            <a:ext cx="298068" cy="286604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C9AC38AD-67EF-742F-43B3-31193527B5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541" y="4907115"/>
            <a:ext cx="298068" cy="286604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99C3A409-98FC-92CA-FE10-46A03A3161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805" y="4579787"/>
            <a:ext cx="298068" cy="286604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A7F11BCC-82BF-9928-2904-8902E6AB8E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448" y="4907115"/>
            <a:ext cx="298068" cy="286604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5E3C6FED-BFB7-554B-DD5C-A93FAE7BE4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5712" y="4579787"/>
            <a:ext cx="298068" cy="286604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4AE1C0F9-9420-156F-449A-29B46B2BC6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2522" y="4579787"/>
            <a:ext cx="298068" cy="286604"/>
          </a:xfrm>
          <a:prstGeom prst="rect">
            <a:avLst/>
          </a:prstGeom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C6C7619E-5341-812E-7F21-670808D56B1B}"/>
              </a:ext>
            </a:extLst>
          </p:cNvPr>
          <p:cNvGrpSpPr/>
          <p:nvPr/>
        </p:nvGrpSpPr>
        <p:grpSpPr>
          <a:xfrm>
            <a:off x="3771405" y="676788"/>
            <a:ext cx="1119249" cy="1132146"/>
            <a:chOff x="3771405" y="676788"/>
            <a:chExt cx="1119249" cy="1132146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6A3026D-0FE0-427E-251C-0551AA17AA85}"/>
                </a:ext>
              </a:extLst>
            </p:cNvPr>
            <p:cNvSpPr/>
            <p:nvPr/>
          </p:nvSpPr>
          <p:spPr>
            <a:xfrm>
              <a:off x="3771405" y="1003286"/>
              <a:ext cx="558140" cy="80564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E306E6-D041-59C1-21D2-0AE0C464049F}"/>
                </a:ext>
              </a:extLst>
            </p:cNvPr>
            <p:cNvSpPr/>
            <p:nvPr/>
          </p:nvSpPr>
          <p:spPr>
            <a:xfrm>
              <a:off x="4332514" y="1003286"/>
              <a:ext cx="558140" cy="80564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4E62AF5-CE63-ABD5-EFEE-9D4D5EFD3DC3}"/>
                </a:ext>
              </a:extLst>
            </p:cNvPr>
            <p:cNvSpPr/>
            <p:nvPr/>
          </p:nvSpPr>
          <p:spPr>
            <a:xfrm>
              <a:off x="3771405" y="676788"/>
              <a:ext cx="558140" cy="32649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C00000"/>
                  </a:solidFill>
                </a:rPr>
                <a:t>D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094089B-CCB5-8123-124A-0CE171511ECC}"/>
                </a:ext>
              </a:extLst>
            </p:cNvPr>
            <p:cNvSpPr/>
            <p:nvPr/>
          </p:nvSpPr>
          <p:spPr>
            <a:xfrm>
              <a:off x="4332514" y="676788"/>
              <a:ext cx="558140" cy="32649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70C0"/>
                  </a:solidFill>
                </a:rPr>
                <a:t>U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478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1114</TotalTime>
  <Words>104</Words>
  <Application>Microsoft Office PowerPoint</Application>
  <PresentationFormat>Affichage à l'écran (4:3)</PresentationFormat>
  <Paragraphs>72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Choisis la bonne représentation.</vt:lpstr>
      <vt:lpstr>Correction</vt:lpstr>
      <vt:lpstr>Choisis la bonne représentation.</vt:lpstr>
      <vt:lpstr>Correction</vt:lpstr>
      <vt:lpstr>Choisis la bonne représentation.</vt:lpstr>
      <vt:lpstr>Correction</vt:lpstr>
      <vt:lpstr>Choisis la bonne représentation.</vt:lpstr>
      <vt:lpstr>Correction</vt:lpstr>
      <vt:lpstr>Choisis la bonne représentation.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56</cp:revision>
  <dcterms:created xsi:type="dcterms:W3CDTF">2023-02-07T14:55:57Z</dcterms:created>
  <dcterms:modified xsi:type="dcterms:W3CDTF">2025-09-03T09:31:31Z</dcterms:modified>
</cp:coreProperties>
</file>